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1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1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8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2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3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38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9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70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6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3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8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412AD-AB85-482B-A76E-F3C219FCC0E0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AAB4D-1009-497C-905B-E80D519EF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7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Retro Video Games Background by provitaly | VideoHive">
            <a:extLst>
              <a:ext uri="{FF2B5EF4-FFF2-40B4-BE49-F238E27FC236}">
                <a16:creationId xmlns:a16="http://schemas.microsoft.com/office/drawing/2014/main" id="{60E86A33-2652-427E-AC4F-D3AA55FDD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Laser Light Effect PNG Image, Red Blue Laser Line Neon Light Effect Border, Neon  Lights, Neon Glow, Colour PNG Image For Free Download | Neon backgrounds,  Dark blue background, Neon lighting">
            <a:extLst>
              <a:ext uri="{FF2B5EF4-FFF2-40B4-BE49-F238E27FC236}">
                <a16:creationId xmlns:a16="http://schemas.microsoft.com/office/drawing/2014/main" id="{767123A9-76E6-46DD-ACA8-15851F7C6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981199"/>
            <a:ext cx="4019550" cy="476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07F10BB-0C32-4942-A29A-757525C580E8}"/>
              </a:ext>
            </a:extLst>
          </p:cNvPr>
          <p:cNvSpPr/>
          <p:nvPr/>
        </p:nvSpPr>
        <p:spPr>
          <a:xfrm>
            <a:off x="171450" y="161925"/>
            <a:ext cx="3876675" cy="6515100"/>
          </a:xfrm>
          <a:custGeom>
            <a:avLst/>
            <a:gdLst>
              <a:gd name="connsiteX0" fmla="*/ 0 w 3876675"/>
              <a:gd name="connsiteY0" fmla="*/ 646125 h 6515100"/>
              <a:gd name="connsiteX1" fmla="*/ 646125 w 3876675"/>
              <a:gd name="connsiteY1" fmla="*/ 0 h 6515100"/>
              <a:gd name="connsiteX2" fmla="*/ 1137166 w 3876675"/>
              <a:gd name="connsiteY2" fmla="*/ 0 h 6515100"/>
              <a:gd name="connsiteX3" fmla="*/ 1654051 w 3876675"/>
              <a:gd name="connsiteY3" fmla="*/ 0 h 6515100"/>
              <a:gd name="connsiteX4" fmla="*/ 2145092 w 3876675"/>
              <a:gd name="connsiteY4" fmla="*/ 0 h 6515100"/>
              <a:gd name="connsiteX5" fmla="*/ 2584444 w 3876675"/>
              <a:gd name="connsiteY5" fmla="*/ 0 h 6515100"/>
              <a:gd name="connsiteX6" fmla="*/ 3230550 w 3876675"/>
              <a:gd name="connsiteY6" fmla="*/ 0 h 6515100"/>
              <a:gd name="connsiteX7" fmla="*/ 3876675 w 3876675"/>
              <a:gd name="connsiteY7" fmla="*/ 646125 h 6515100"/>
              <a:gd name="connsiteX8" fmla="*/ 3876675 w 3876675"/>
              <a:gd name="connsiteY8" fmla="*/ 1121985 h 6515100"/>
              <a:gd name="connsiteX9" fmla="*/ 3876675 w 3876675"/>
              <a:gd name="connsiteY9" fmla="*/ 1545616 h 6515100"/>
              <a:gd name="connsiteX10" fmla="*/ 3876675 w 3876675"/>
              <a:gd name="connsiteY10" fmla="*/ 1969247 h 6515100"/>
              <a:gd name="connsiteX11" fmla="*/ 3876675 w 3876675"/>
              <a:gd name="connsiteY11" fmla="*/ 2549564 h 6515100"/>
              <a:gd name="connsiteX12" fmla="*/ 3876675 w 3876675"/>
              <a:gd name="connsiteY12" fmla="*/ 3025423 h 6515100"/>
              <a:gd name="connsiteX13" fmla="*/ 3876675 w 3876675"/>
              <a:gd name="connsiteY13" fmla="*/ 3449054 h 6515100"/>
              <a:gd name="connsiteX14" fmla="*/ 3876675 w 3876675"/>
              <a:gd name="connsiteY14" fmla="*/ 3977143 h 6515100"/>
              <a:gd name="connsiteX15" fmla="*/ 3876675 w 3876675"/>
              <a:gd name="connsiteY15" fmla="*/ 4505231 h 6515100"/>
              <a:gd name="connsiteX16" fmla="*/ 3876675 w 3876675"/>
              <a:gd name="connsiteY16" fmla="*/ 4981091 h 6515100"/>
              <a:gd name="connsiteX17" fmla="*/ 3876675 w 3876675"/>
              <a:gd name="connsiteY17" fmla="*/ 5868975 h 6515100"/>
              <a:gd name="connsiteX18" fmla="*/ 3230550 w 3876675"/>
              <a:gd name="connsiteY18" fmla="*/ 6515100 h 6515100"/>
              <a:gd name="connsiteX19" fmla="*/ 2713665 w 3876675"/>
              <a:gd name="connsiteY19" fmla="*/ 6515100 h 6515100"/>
              <a:gd name="connsiteX20" fmla="*/ 2196780 w 3876675"/>
              <a:gd name="connsiteY20" fmla="*/ 6515100 h 6515100"/>
              <a:gd name="connsiteX21" fmla="*/ 1757428 w 3876675"/>
              <a:gd name="connsiteY21" fmla="*/ 6515100 h 6515100"/>
              <a:gd name="connsiteX22" fmla="*/ 1188854 w 3876675"/>
              <a:gd name="connsiteY22" fmla="*/ 6515100 h 6515100"/>
              <a:gd name="connsiteX23" fmla="*/ 646125 w 3876675"/>
              <a:gd name="connsiteY23" fmla="*/ 6515100 h 6515100"/>
              <a:gd name="connsiteX24" fmla="*/ 0 w 3876675"/>
              <a:gd name="connsiteY24" fmla="*/ 5868975 h 6515100"/>
              <a:gd name="connsiteX25" fmla="*/ 0 w 3876675"/>
              <a:gd name="connsiteY25" fmla="*/ 5288658 h 6515100"/>
              <a:gd name="connsiteX26" fmla="*/ 0 w 3876675"/>
              <a:gd name="connsiteY26" fmla="*/ 4708342 h 6515100"/>
              <a:gd name="connsiteX27" fmla="*/ 0 w 3876675"/>
              <a:gd name="connsiteY27" fmla="*/ 4075797 h 6515100"/>
              <a:gd name="connsiteX28" fmla="*/ 0 w 3876675"/>
              <a:gd name="connsiteY28" fmla="*/ 3443251 h 6515100"/>
              <a:gd name="connsiteX29" fmla="*/ 0 w 3876675"/>
              <a:gd name="connsiteY29" fmla="*/ 2915163 h 6515100"/>
              <a:gd name="connsiteX30" fmla="*/ 0 w 3876675"/>
              <a:gd name="connsiteY30" fmla="*/ 2334846 h 6515100"/>
              <a:gd name="connsiteX31" fmla="*/ 0 w 3876675"/>
              <a:gd name="connsiteY31" fmla="*/ 1911215 h 6515100"/>
              <a:gd name="connsiteX32" fmla="*/ 0 w 3876675"/>
              <a:gd name="connsiteY32" fmla="*/ 1330899 h 6515100"/>
              <a:gd name="connsiteX33" fmla="*/ 0 w 3876675"/>
              <a:gd name="connsiteY33" fmla="*/ 646125 h 651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876675" h="6515100" fill="none" extrusionOk="0">
                <a:moveTo>
                  <a:pt x="0" y="646125"/>
                </a:moveTo>
                <a:cubicBezTo>
                  <a:pt x="-6997" y="257147"/>
                  <a:pt x="278144" y="21682"/>
                  <a:pt x="646125" y="0"/>
                </a:cubicBezTo>
                <a:cubicBezTo>
                  <a:pt x="803953" y="-44979"/>
                  <a:pt x="1010427" y="47278"/>
                  <a:pt x="1137166" y="0"/>
                </a:cubicBezTo>
                <a:cubicBezTo>
                  <a:pt x="1263905" y="-47278"/>
                  <a:pt x="1543006" y="47798"/>
                  <a:pt x="1654051" y="0"/>
                </a:cubicBezTo>
                <a:cubicBezTo>
                  <a:pt x="1765096" y="-47798"/>
                  <a:pt x="1964714" y="20892"/>
                  <a:pt x="2145092" y="0"/>
                </a:cubicBezTo>
                <a:cubicBezTo>
                  <a:pt x="2325470" y="-20892"/>
                  <a:pt x="2464130" y="30082"/>
                  <a:pt x="2584444" y="0"/>
                </a:cubicBezTo>
                <a:cubicBezTo>
                  <a:pt x="2704758" y="-30082"/>
                  <a:pt x="3043641" y="68257"/>
                  <a:pt x="3230550" y="0"/>
                </a:cubicBezTo>
                <a:cubicBezTo>
                  <a:pt x="3572575" y="-11095"/>
                  <a:pt x="3879268" y="260624"/>
                  <a:pt x="3876675" y="646125"/>
                </a:cubicBezTo>
                <a:cubicBezTo>
                  <a:pt x="3913674" y="883129"/>
                  <a:pt x="3841643" y="1015715"/>
                  <a:pt x="3876675" y="1121985"/>
                </a:cubicBezTo>
                <a:cubicBezTo>
                  <a:pt x="3911707" y="1228255"/>
                  <a:pt x="3857293" y="1386361"/>
                  <a:pt x="3876675" y="1545616"/>
                </a:cubicBezTo>
                <a:cubicBezTo>
                  <a:pt x="3896057" y="1704871"/>
                  <a:pt x="3832708" y="1767564"/>
                  <a:pt x="3876675" y="1969247"/>
                </a:cubicBezTo>
                <a:cubicBezTo>
                  <a:pt x="3920642" y="2170930"/>
                  <a:pt x="3855467" y="2405157"/>
                  <a:pt x="3876675" y="2549564"/>
                </a:cubicBezTo>
                <a:cubicBezTo>
                  <a:pt x="3897883" y="2693971"/>
                  <a:pt x="3867318" y="2917488"/>
                  <a:pt x="3876675" y="3025423"/>
                </a:cubicBezTo>
                <a:cubicBezTo>
                  <a:pt x="3886032" y="3133358"/>
                  <a:pt x="3843895" y="3281059"/>
                  <a:pt x="3876675" y="3449054"/>
                </a:cubicBezTo>
                <a:cubicBezTo>
                  <a:pt x="3909455" y="3617049"/>
                  <a:pt x="3850832" y="3743253"/>
                  <a:pt x="3876675" y="3977143"/>
                </a:cubicBezTo>
                <a:cubicBezTo>
                  <a:pt x="3902518" y="4211033"/>
                  <a:pt x="3839928" y="4278099"/>
                  <a:pt x="3876675" y="4505231"/>
                </a:cubicBezTo>
                <a:cubicBezTo>
                  <a:pt x="3913422" y="4732363"/>
                  <a:pt x="3845225" y="4836507"/>
                  <a:pt x="3876675" y="4981091"/>
                </a:cubicBezTo>
                <a:cubicBezTo>
                  <a:pt x="3908125" y="5125675"/>
                  <a:pt x="3778177" y="5578390"/>
                  <a:pt x="3876675" y="5868975"/>
                </a:cubicBezTo>
                <a:cubicBezTo>
                  <a:pt x="3939714" y="6253791"/>
                  <a:pt x="3578629" y="6587723"/>
                  <a:pt x="3230550" y="6515100"/>
                </a:cubicBezTo>
                <a:cubicBezTo>
                  <a:pt x="3028830" y="6517570"/>
                  <a:pt x="2844773" y="6472563"/>
                  <a:pt x="2713665" y="6515100"/>
                </a:cubicBezTo>
                <a:cubicBezTo>
                  <a:pt x="2582558" y="6557637"/>
                  <a:pt x="2306782" y="6512669"/>
                  <a:pt x="2196780" y="6515100"/>
                </a:cubicBezTo>
                <a:cubicBezTo>
                  <a:pt x="2086778" y="6517531"/>
                  <a:pt x="1859810" y="6498084"/>
                  <a:pt x="1757428" y="6515100"/>
                </a:cubicBezTo>
                <a:cubicBezTo>
                  <a:pt x="1655046" y="6532116"/>
                  <a:pt x="1389974" y="6511144"/>
                  <a:pt x="1188854" y="6515100"/>
                </a:cubicBezTo>
                <a:cubicBezTo>
                  <a:pt x="987734" y="6519056"/>
                  <a:pt x="885925" y="6463951"/>
                  <a:pt x="646125" y="6515100"/>
                </a:cubicBezTo>
                <a:cubicBezTo>
                  <a:pt x="301654" y="6488107"/>
                  <a:pt x="86265" y="6272597"/>
                  <a:pt x="0" y="5868975"/>
                </a:cubicBezTo>
                <a:cubicBezTo>
                  <a:pt x="-62321" y="5670378"/>
                  <a:pt x="28201" y="5577488"/>
                  <a:pt x="0" y="5288658"/>
                </a:cubicBezTo>
                <a:cubicBezTo>
                  <a:pt x="-28201" y="4999828"/>
                  <a:pt x="9776" y="4987428"/>
                  <a:pt x="0" y="4708342"/>
                </a:cubicBezTo>
                <a:cubicBezTo>
                  <a:pt x="-9776" y="4429256"/>
                  <a:pt x="41556" y="4361677"/>
                  <a:pt x="0" y="4075797"/>
                </a:cubicBezTo>
                <a:cubicBezTo>
                  <a:pt x="-41556" y="3789918"/>
                  <a:pt x="51076" y="3704193"/>
                  <a:pt x="0" y="3443251"/>
                </a:cubicBezTo>
                <a:cubicBezTo>
                  <a:pt x="-51076" y="3182309"/>
                  <a:pt x="52841" y="3058084"/>
                  <a:pt x="0" y="2915163"/>
                </a:cubicBezTo>
                <a:cubicBezTo>
                  <a:pt x="-52841" y="2772242"/>
                  <a:pt x="68647" y="2571414"/>
                  <a:pt x="0" y="2334846"/>
                </a:cubicBezTo>
                <a:cubicBezTo>
                  <a:pt x="-68647" y="2098278"/>
                  <a:pt x="14868" y="2014604"/>
                  <a:pt x="0" y="1911215"/>
                </a:cubicBezTo>
                <a:cubicBezTo>
                  <a:pt x="-14868" y="1807826"/>
                  <a:pt x="8867" y="1581949"/>
                  <a:pt x="0" y="1330899"/>
                </a:cubicBezTo>
                <a:cubicBezTo>
                  <a:pt x="-8867" y="1079849"/>
                  <a:pt x="80241" y="883618"/>
                  <a:pt x="0" y="646125"/>
                </a:cubicBezTo>
                <a:close/>
              </a:path>
              <a:path w="3876675" h="6515100" stroke="0" extrusionOk="0">
                <a:moveTo>
                  <a:pt x="0" y="646125"/>
                </a:moveTo>
                <a:cubicBezTo>
                  <a:pt x="51185" y="200530"/>
                  <a:pt x="212098" y="30195"/>
                  <a:pt x="646125" y="0"/>
                </a:cubicBezTo>
                <a:cubicBezTo>
                  <a:pt x="804547" y="-1684"/>
                  <a:pt x="1008259" y="46534"/>
                  <a:pt x="1188854" y="0"/>
                </a:cubicBezTo>
                <a:cubicBezTo>
                  <a:pt x="1369449" y="-46534"/>
                  <a:pt x="1552027" y="13609"/>
                  <a:pt x="1731584" y="0"/>
                </a:cubicBezTo>
                <a:cubicBezTo>
                  <a:pt x="1911141" y="-13609"/>
                  <a:pt x="2077000" y="48333"/>
                  <a:pt x="2170936" y="0"/>
                </a:cubicBezTo>
                <a:cubicBezTo>
                  <a:pt x="2264872" y="-48333"/>
                  <a:pt x="2507218" y="37381"/>
                  <a:pt x="2610288" y="0"/>
                </a:cubicBezTo>
                <a:cubicBezTo>
                  <a:pt x="2713358" y="-37381"/>
                  <a:pt x="3018520" y="43412"/>
                  <a:pt x="3230550" y="0"/>
                </a:cubicBezTo>
                <a:cubicBezTo>
                  <a:pt x="3573575" y="-34104"/>
                  <a:pt x="3845221" y="333600"/>
                  <a:pt x="3876675" y="646125"/>
                </a:cubicBezTo>
                <a:cubicBezTo>
                  <a:pt x="3900190" y="882727"/>
                  <a:pt x="3876094" y="1086258"/>
                  <a:pt x="3876675" y="1226442"/>
                </a:cubicBezTo>
                <a:cubicBezTo>
                  <a:pt x="3877256" y="1366626"/>
                  <a:pt x="3869028" y="1475223"/>
                  <a:pt x="3876675" y="1702301"/>
                </a:cubicBezTo>
                <a:cubicBezTo>
                  <a:pt x="3884322" y="1929379"/>
                  <a:pt x="3812672" y="2217554"/>
                  <a:pt x="3876675" y="2387075"/>
                </a:cubicBezTo>
                <a:cubicBezTo>
                  <a:pt x="3940678" y="2556596"/>
                  <a:pt x="3813330" y="2746961"/>
                  <a:pt x="3876675" y="2967392"/>
                </a:cubicBezTo>
                <a:cubicBezTo>
                  <a:pt x="3940020" y="3187823"/>
                  <a:pt x="3840358" y="3314967"/>
                  <a:pt x="3876675" y="3599937"/>
                </a:cubicBezTo>
                <a:cubicBezTo>
                  <a:pt x="3912992" y="3884908"/>
                  <a:pt x="3828658" y="4007704"/>
                  <a:pt x="3876675" y="4232482"/>
                </a:cubicBezTo>
                <a:cubicBezTo>
                  <a:pt x="3924692" y="4457260"/>
                  <a:pt x="3873651" y="4662814"/>
                  <a:pt x="3876675" y="4917256"/>
                </a:cubicBezTo>
                <a:cubicBezTo>
                  <a:pt x="3879699" y="5171698"/>
                  <a:pt x="3792070" y="5412081"/>
                  <a:pt x="3876675" y="5868975"/>
                </a:cubicBezTo>
                <a:cubicBezTo>
                  <a:pt x="3808856" y="6254123"/>
                  <a:pt x="3561449" y="6498829"/>
                  <a:pt x="3230550" y="6515100"/>
                </a:cubicBezTo>
                <a:cubicBezTo>
                  <a:pt x="3043725" y="6540971"/>
                  <a:pt x="2937639" y="6482288"/>
                  <a:pt x="2791198" y="6515100"/>
                </a:cubicBezTo>
                <a:cubicBezTo>
                  <a:pt x="2644757" y="6547912"/>
                  <a:pt x="2512945" y="6495738"/>
                  <a:pt x="2300157" y="6515100"/>
                </a:cubicBezTo>
                <a:cubicBezTo>
                  <a:pt x="2087369" y="6534462"/>
                  <a:pt x="2013309" y="6489492"/>
                  <a:pt x="1834961" y="6515100"/>
                </a:cubicBezTo>
                <a:cubicBezTo>
                  <a:pt x="1656613" y="6540708"/>
                  <a:pt x="1575459" y="6513676"/>
                  <a:pt x="1343920" y="6515100"/>
                </a:cubicBezTo>
                <a:cubicBezTo>
                  <a:pt x="1112381" y="6516524"/>
                  <a:pt x="861778" y="6451691"/>
                  <a:pt x="646125" y="6515100"/>
                </a:cubicBezTo>
                <a:cubicBezTo>
                  <a:pt x="348975" y="6480433"/>
                  <a:pt x="64464" y="6259354"/>
                  <a:pt x="0" y="5868975"/>
                </a:cubicBezTo>
                <a:cubicBezTo>
                  <a:pt x="-16516" y="5710074"/>
                  <a:pt x="45324" y="5526902"/>
                  <a:pt x="0" y="5393115"/>
                </a:cubicBezTo>
                <a:cubicBezTo>
                  <a:pt x="-45324" y="5259328"/>
                  <a:pt x="1651" y="4906350"/>
                  <a:pt x="0" y="4708342"/>
                </a:cubicBezTo>
                <a:cubicBezTo>
                  <a:pt x="-1651" y="4510334"/>
                  <a:pt x="71" y="4425843"/>
                  <a:pt x="0" y="4180254"/>
                </a:cubicBezTo>
                <a:cubicBezTo>
                  <a:pt x="-71" y="3934665"/>
                  <a:pt x="3016" y="3860406"/>
                  <a:pt x="0" y="3599937"/>
                </a:cubicBezTo>
                <a:cubicBezTo>
                  <a:pt x="-3016" y="3339468"/>
                  <a:pt x="21916" y="3271274"/>
                  <a:pt x="0" y="3176306"/>
                </a:cubicBezTo>
                <a:cubicBezTo>
                  <a:pt x="-21916" y="3081338"/>
                  <a:pt x="15899" y="2772744"/>
                  <a:pt x="0" y="2648218"/>
                </a:cubicBezTo>
                <a:cubicBezTo>
                  <a:pt x="-15899" y="2523692"/>
                  <a:pt x="37311" y="2249556"/>
                  <a:pt x="0" y="2120129"/>
                </a:cubicBezTo>
                <a:cubicBezTo>
                  <a:pt x="-37311" y="1990702"/>
                  <a:pt x="38926" y="1848692"/>
                  <a:pt x="0" y="1696498"/>
                </a:cubicBezTo>
                <a:cubicBezTo>
                  <a:pt x="-38926" y="1544304"/>
                  <a:pt x="84032" y="937534"/>
                  <a:pt x="0" y="646125"/>
                </a:cubicBezTo>
                <a:close/>
              </a:path>
            </a:pathLst>
          </a:custGeom>
          <a:solidFill>
            <a:schemeClr val="tx1">
              <a:alpha val="36000"/>
            </a:schemeClr>
          </a:solidFill>
          <a:ln w="38100">
            <a:solidFill>
              <a:srgbClr val="00B0F0"/>
            </a:solidFill>
            <a:extLst>
              <a:ext uri="{C807C97D-BFC1-408E-A445-0C87EB9F89A2}">
                <ask:lineSketchStyleProps xmlns:ask="http://schemas.microsoft.com/office/drawing/2018/sketchyshapes" sd="418684453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37F7F-77DF-49F7-9B0F-73415EDA51D8}"/>
              </a:ext>
            </a:extLst>
          </p:cNvPr>
          <p:cNvSpPr txBox="1"/>
          <p:nvPr/>
        </p:nvSpPr>
        <p:spPr>
          <a:xfrm>
            <a:off x="180974" y="542925"/>
            <a:ext cx="389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8000"/>
                    </a:schemeClr>
                  </a:glow>
                </a:effectLst>
                <a:latin typeface="FunSized" panose="02000500000000000000" pitchFamily="2" charset="0"/>
              </a:rPr>
              <a:t>Teen Game Night</a:t>
            </a:r>
          </a:p>
        </p:txBody>
      </p:sp>
      <p:pic>
        <p:nvPicPr>
          <p:cNvPr id="1028" name="Picture 4" descr="Free potato chips - Vector Art">
            <a:extLst>
              <a:ext uri="{FF2B5EF4-FFF2-40B4-BE49-F238E27FC236}">
                <a16:creationId xmlns:a16="http://schemas.microsoft.com/office/drawing/2014/main" id="{D9D330C4-7138-49BB-8987-F29C0DA865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5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250" b="91500" l="10000" r="90000">
                        <a14:foregroundMark x1="40250" y1="18250" x2="40250" y2="18250"/>
                        <a14:foregroundMark x1="52500" y1="24500" x2="52500" y2="24500"/>
                        <a14:foregroundMark x1="52250" y1="8250" x2="52250" y2="8250"/>
                        <a14:foregroundMark x1="52750" y1="9750" x2="52750" y2="9750"/>
                        <a14:foregroundMark x1="31250" y1="35250" x2="31250" y2="35250"/>
                        <a14:foregroundMark x1="51750" y1="36750" x2="51750" y2="36750"/>
                        <a14:foregroundMark x1="70500" y1="48750" x2="70500" y2="48750"/>
                        <a14:foregroundMark x1="57000" y1="91500" x2="57000" y2="91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500" t="5250" r="22250" b="5000"/>
          <a:stretch/>
        </p:blipFill>
        <p:spPr bwMode="auto">
          <a:xfrm rot="1153965">
            <a:off x="2705601" y="1261852"/>
            <a:ext cx="1025624" cy="163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FBD18E-B873-418B-BC34-3500403C4782}"/>
              </a:ext>
            </a:extLst>
          </p:cNvPr>
          <p:cNvSpPr txBox="1"/>
          <p:nvPr/>
        </p:nvSpPr>
        <p:spPr>
          <a:xfrm>
            <a:off x="200025" y="116205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Join us at Dunbar Branch Library for an evening of snacks, gaming, and hanging with friends.</a:t>
            </a:r>
          </a:p>
        </p:txBody>
      </p:sp>
      <p:pic>
        <p:nvPicPr>
          <p:cNvPr id="1034" name="Picture 10" descr="Retro Neon Sign For Lets Play Theme Light Banner Stock Illustration -  Download Image Now - iStock">
            <a:extLst>
              <a:ext uri="{FF2B5EF4-FFF2-40B4-BE49-F238E27FC236}">
                <a16:creationId xmlns:a16="http://schemas.microsoft.com/office/drawing/2014/main" id="{C3108190-7467-4698-BCEC-AE9704DB8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9460">
            <a:off x="121316" y="1724025"/>
            <a:ext cx="1409184" cy="13430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ard games neon sign game logo Royalty Free Vector Image">
            <a:extLst>
              <a:ext uri="{FF2B5EF4-FFF2-40B4-BE49-F238E27FC236}">
                <a16:creationId xmlns:a16="http://schemas.microsoft.com/office/drawing/2014/main" id="{B7DE2F80-6998-4F6D-B459-0FD870A42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1869">
            <a:off x="2668333" y="2914658"/>
            <a:ext cx="1479118" cy="14560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6" descr="Soda Free Soft Drinks Cliparts Clip Art On Transparent - Soft Drink Clipart,  HD Png Download - kindpng">
            <a:extLst>
              <a:ext uri="{FF2B5EF4-FFF2-40B4-BE49-F238E27FC236}">
                <a16:creationId xmlns:a16="http://schemas.microsoft.com/office/drawing/2014/main" id="{B221743B-DA93-4DD3-9F9A-FD2C1AC63C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alphaModFix amt="50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893" b="91947" l="10000" r="90000">
                        <a14:foregroundMark x1="31279" y1="8155" x2="31279" y2="8155"/>
                        <a14:foregroundMark x1="35000" y1="11621" x2="35000" y2="11621"/>
                        <a14:foregroundMark x1="29535" y1="4893" x2="29535" y2="4893"/>
                        <a14:foregroundMark x1="39419" y1="8563" x2="39419" y2="8563"/>
                        <a14:foregroundMark x1="44302" y1="15291" x2="44302" y2="15291"/>
                        <a14:foregroundMark x1="61860" y1="62080" x2="61860" y2="62080"/>
                        <a14:foregroundMark x1="60000" y1="58614" x2="60000" y2="58614"/>
                        <a14:foregroundMark x1="60465" y1="50459" x2="54302" y2="63405"/>
                        <a14:foregroundMark x1="54302" y1="63405" x2="48372" y2="68196"/>
                        <a14:foregroundMark x1="48372" y1="68196" x2="27791" y2="71764"/>
                        <a14:foregroundMark x1="29070" y1="73293" x2="29419" y2="91641"/>
                        <a14:foregroundMark x1="30814" y1="85525" x2="41744" y2="82467"/>
                        <a14:foregroundMark x1="41744" y1="82467" x2="67558" y2="65036"/>
                        <a14:foregroundMark x1="67558" y1="65036" x2="65233" y2="57594"/>
                        <a14:foregroundMark x1="65233" y1="57594" x2="56395" y2="55352"/>
                        <a14:foregroundMark x1="56395" y1="55352" x2="42791" y2="72273"/>
                        <a14:foregroundMark x1="42791" y1="72273" x2="33023" y2="76351"/>
                        <a14:foregroundMark x1="33023" y1="76351" x2="30349" y2="79613"/>
                        <a14:foregroundMark x1="43372" y1="71254" x2="43023" y2="80632"/>
                        <a14:foregroundMark x1="43023" y1="80632" x2="52093" y2="81244"/>
                        <a14:foregroundMark x1="52093" y1="81244" x2="60930" y2="75127"/>
                        <a14:foregroundMark x1="60930" y1="75127" x2="66744" y2="66361"/>
                        <a14:foregroundMark x1="66744" y1="66361" x2="63256" y2="59021"/>
                        <a14:foregroundMark x1="63256" y1="59021" x2="54767" y2="58002"/>
                        <a14:foregroundMark x1="54767" y1="58002" x2="44884" y2="63914"/>
                        <a14:foregroundMark x1="44884" y1="63914" x2="41279" y2="70031"/>
                        <a14:foregroundMark x1="42907" y1="92049" x2="32442" y2="90520"/>
                        <a14:foregroundMark x1="32442" y1="90520" x2="39186" y2="96228"/>
                        <a14:foregroundMark x1="39186" y1="96228" x2="66977" y2="93068"/>
                        <a14:foregroundMark x1="66977" y1="93068" x2="58605" y2="89093"/>
                        <a14:foregroundMark x1="58605" y1="89093" x2="49070" y2="91947"/>
                        <a14:foregroundMark x1="49070" y1="91947" x2="39884" y2="912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544" t="3889" r="21944" b="4722"/>
          <a:stretch/>
        </p:blipFill>
        <p:spPr bwMode="auto">
          <a:xfrm rot="19424561">
            <a:off x="431112" y="3115451"/>
            <a:ext cx="690300" cy="125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69D27A-9630-4D11-88FA-23F91F1E8E83}"/>
              </a:ext>
            </a:extLst>
          </p:cNvPr>
          <p:cNvSpPr txBox="1"/>
          <p:nvPr/>
        </p:nvSpPr>
        <p:spPr>
          <a:xfrm>
            <a:off x="171450" y="2667000"/>
            <a:ext cx="3667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When: FOURTH EVENING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Time: 5:30pm- 7:00pm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Where: Dunbar Branch Library</a:t>
            </a:r>
            <a:endParaRPr lang="en-US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9E769D-6577-4003-A841-649E840C355C}"/>
              </a:ext>
            </a:extLst>
          </p:cNvPr>
          <p:cNvSpPr txBox="1"/>
          <p:nvPr/>
        </p:nvSpPr>
        <p:spPr>
          <a:xfrm>
            <a:off x="466725" y="4067175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We will provide game systems and games, but you may feel free to bring your own tabletop games.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765CBD-C67E-4BA2-B32A-8244E1A71EB7}"/>
              </a:ext>
            </a:extLst>
          </p:cNvPr>
          <p:cNvSpPr/>
          <p:nvPr/>
        </p:nvSpPr>
        <p:spPr>
          <a:xfrm>
            <a:off x="76200" y="85725"/>
            <a:ext cx="4076700" cy="6677025"/>
          </a:xfrm>
          <a:custGeom>
            <a:avLst/>
            <a:gdLst>
              <a:gd name="connsiteX0" fmla="*/ 0 w 4076700"/>
              <a:gd name="connsiteY0" fmla="*/ 0 h 6677025"/>
              <a:gd name="connsiteX1" fmla="*/ 541619 w 4076700"/>
              <a:gd name="connsiteY1" fmla="*/ 0 h 6677025"/>
              <a:gd name="connsiteX2" fmla="*/ 1124004 w 4076700"/>
              <a:gd name="connsiteY2" fmla="*/ 0 h 6677025"/>
              <a:gd name="connsiteX3" fmla="*/ 1624856 w 4076700"/>
              <a:gd name="connsiteY3" fmla="*/ 0 h 6677025"/>
              <a:gd name="connsiteX4" fmla="*/ 2207242 w 4076700"/>
              <a:gd name="connsiteY4" fmla="*/ 0 h 6677025"/>
              <a:gd name="connsiteX5" fmla="*/ 2667327 w 4076700"/>
              <a:gd name="connsiteY5" fmla="*/ 0 h 6677025"/>
              <a:gd name="connsiteX6" fmla="*/ 3168178 w 4076700"/>
              <a:gd name="connsiteY6" fmla="*/ 0 h 6677025"/>
              <a:gd name="connsiteX7" fmla="*/ 4076700 w 4076700"/>
              <a:gd name="connsiteY7" fmla="*/ 0 h 6677025"/>
              <a:gd name="connsiteX8" fmla="*/ 4076700 w 4076700"/>
              <a:gd name="connsiteY8" fmla="*/ 556419 h 6677025"/>
              <a:gd name="connsiteX9" fmla="*/ 4076700 w 4076700"/>
              <a:gd name="connsiteY9" fmla="*/ 1112838 h 6677025"/>
              <a:gd name="connsiteX10" fmla="*/ 4076700 w 4076700"/>
              <a:gd name="connsiteY10" fmla="*/ 1602486 h 6677025"/>
              <a:gd name="connsiteX11" fmla="*/ 4076700 w 4076700"/>
              <a:gd name="connsiteY11" fmla="*/ 2092135 h 6677025"/>
              <a:gd name="connsiteX12" fmla="*/ 4076700 w 4076700"/>
              <a:gd name="connsiteY12" fmla="*/ 2581783 h 6677025"/>
              <a:gd name="connsiteX13" fmla="*/ 4076700 w 4076700"/>
              <a:gd name="connsiteY13" fmla="*/ 3004661 h 6677025"/>
              <a:gd name="connsiteX14" fmla="*/ 4076700 w 4076700"/>
              <a:gd name="connsiteY14" fmla="*/ 3494310 h 6677025"/>
              <a:gd name="connsiteX15" fmla="*/ 4076700 w 4076700"/>
              <a:gd name="connsiteY15" fmla="*/ 4050729 h 6677025"/>
              <a:gd name="connsiteX16" fmla="*/ 4076700 w 4076700"/>
              <a:gd name="connsiteY16" fmla="*/ 4540377 h 6677025"/>
              <a:gd name="connsiteX17" fmla="*/ 4076700 w 4076700"/>
              <a:gd name="connsiteY17" fmla="*/ 5096796 h 6677025"/>
              <a:gd name="connsiteX18" fmla="*/ 4076700 w 4076700"/>
              <a:gd name="connsiteY18" fmla="*/ 5653215 h 6677025"/>
              <a:gd name="connsiteX19" fmla="*/ 4076700 w 4076700"/>
              <a:gd name="connsiteY19" fmla="*/ 6142863 h 6677025"/>
              <a:gd name="connsiteX20" fmla="*/ 4076700 w 4076700"/>
              <a:gd name="connsiteY20" fmla="*/ 6677025 h 6677025"/>
              <a:gd name="connsiteX21" fmla="*/ 3575848 w 4076700"/>
              <a:gd name="connsiteY21" fmla="*/ 6677025 h 6677025"/>
              <a:gd name="connsiteX22" fmla="*/ 2911929 w 4076700"/>
              <a:gd name="connsiteY22" fmla="*/ 6677025 h 6677025"/>
              <a:gd name="connsiteX23" fmla="*/ 2248009 w 4076700"/>
              <a:gd name="connsiteY23" fmla="*/ 6677025 h 6677025"/>
              <a:gd name="connsiteX24" fmla="*/ 1584089 w 4076700"/>
              <a:gd name="connsiteY24" fmla="*/ 6677025 h 6677025"/>
              <a:gd name="connsiteX25" fmla="*/ 1042470 w 4076700"/>
              <a:gd name="connsiteY25" fmla="*/ 6677025 h 6677025"/>
              <a:gd name="connsiteX26" fmla="*/ 0 w 4076700"/>
              <a:gd name="connsiteY26" fmla="*/ 6677025 h 6677025"/>
              <a:gd name="connsiteX27" fmla="*/ 0 w 4076700"/>
              <a:gd name="connsiteY27" fmla="*/ 6120606 h 6677025"/>
              <a:gd name="connsiteX28" fmla="*/ 0 w 4076700"/>
              <a:gd name="connsiteY28" fmla="*/ 5630958 h 6677025"/>
              <a:gd name="connsiteX29" fmla="*/ 0 w 4076700"/>
              <a:gd name="connsiteY29" fmla="*/ 5074539 h 6677025"/>
              <a:gd name="connsiteX30" fmla="*/ 0 w 4076700"/>
              <a:gd name="connsiteY30" fmla="*/ 4584891 h 6677025"/>
              <a:gd name="connsiteX31" fmla="*/ 0 w 4076700"/>
              <a:gd name="connsiteY31" fmla="*/ 4095242 h 6677025"/>
              <a:gd name="connsiteX32" fmla="*/ 0 w 4076700"/>
              <a:gd name="connsiteY32" fmla="*/ 3538823 h 6677025"/>
              <a:gd name="connsiteX33" fmla="*/ 0 w 4076700"/>
              <a:gd name="connsiteY33" fmla="*/ 2848864 h 6677025"/>
              <a:gd name="connsiteX34" fmla="*/ 0 w 4076700"/>
              <a:gd name="connsiteY34" fmla="*/ 2425986 h 6677025"/>
              <a:gd name="connsiteX35" fmla="*/ 0 w 4076700"/>
              <a:gd name="connsiteY35" fmla="*/ 2003107 h 6677025"/>
              <a:gd name="connsiteX36" fmla="*/ 0 w 4076700"/>
              <a:gd name="connsiteY36" fmla="*/ 1379918 h 6677025"/>
              <a:gd name="connsiteX37" fmla="*/ 0 w 4076700"/>
              <a:gd name="connsiteY37" fmla="*/ 756729 h 6677025"/>
              <a:gd name="connsiteX38" fmla="*/ 0 w 4076700"/>
              <a:gd name="connsiteY38" fmla="*/ 0 h 667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076700" h="6677025" extrusionOk="0">
                <a:moveTo>
                  <a:pt x="0" y="0"/>
                </a:moveTo>
                <a:cubicBezTo>
                  <a:pt x="270238" y="-5701"/>
                  <a:pt x="335262" y="61996"/>
                  <a:pt x="541619" y="0"/>
                </a:cubicBezTo>
                <a:cubicBezTo>
                  <a:pt x="747976" y="-61996"/>
                  <a:pt x="925672" y="11803"/>
                  <a:pt x="1124004" y="0"/>
                </a:cubicBezTo>
                <a:cubicBezTo>
                  <a:pt x="1322336" y="-11803"/>
                  <a:pt x="1380989" y="53356"/>
                  <a:pt x="1624856" y="0"/>
                </a:cubicBezTo>
                <a:cubicBezTo>
                  <a:pt x="1868723" y="-53356"/>
                  <a:pt x="2068597" y="40332"/>
                  <a:pt x="2207242" y="0"/>
                </a:cubicBezTo>
                <a:cubicBezTo>
                  <a:pt x="2345887" y="-40332"/>
                  <a:pt x="2535968" y="21995"/>
                  <a:pt x="2667327" y="0"/>
                </a:cubicBezTo>
                <a:cubicBezTo>
                  <a:pt x="2798686" y="-21995"/>
                  <a:pt x="3020481" y="13098"/>
                  <a:pt x="3168178" y="0"/>
                </a:cubicBezTo>
                <a:cubicBezTo>
                  <a:pt x="3315875" y="-13098"/>
                  <a:pt x="3672123" y="104545"/>
                  <a:pt x="4076700" y="0"/>
                </a:cubicBezTo>
                <a:cubicBezTo>
                  <a:pt x="4089102" y="170499"/>
                  <a:pt x="4049777" y="418944"/>
                  <a:pt x="4076700" y="556419"/>
                </a:cubicBezTo>
                <a:cubicBezTo>
                  <a:pt x="4103623" y="693894"/>
                  <a:pt x="4011143" y="849843"/>
                  <a:pt x="4076700" y="1112838"/>
                </a:cubicBezTo>
                <a:cubicBezTo>
                  <a:pt x="4142257" y="1375833"/>
                  <a:pt x="4054947" y="1415851"/>
                  <a:pt x="4076700" y="1602486"/>
                </a:cubicBezTo>
                <a:cubicBezTo>
                  <a:pt x="4098453" y="1789121"/>
                  <a:pt x="4043566" y="1881352"/>
                  <a:pt x="4076700" y="2092135"/>
                </a:cubicBezTo>
                <a:cubicBezTo>
                  <a:pt x="4109834" y="2302918"/>
                  <a:pt x="4058485" y="2362119"/>
                  <a:pt x="4076700" y="2581783"/>
                </a:cubicBezTo>
                <a:cubicBezTo>
                  <a:pt x="4094915" y="2801447"/>
                  <a:pt x="4072668" y="2819972"/>
                  <a:pt x="4076700" y="3004661"/>
                </a:cubicBezTo>
                <a:cubicBezTo>
                  <a:pt x="4080732" y="3189350"/>
                  <a:pt x="4041027" y="3326420"/>
                  <a:pt x="4076700" y="3494310"/>
                </a:cubicBezTo>
                <a:cubicBezTo>
                  <a:pt x="4112373" y="3662200"/>
                  <a:pt x="4074100" y="3900055"/>
                  <a:pt x="4076700" y="4050729"/>
                </a:cubicBezTo>
                <a:cubicBezTo>
                  <a:pt x="4079300" y="4201403"/>
                  <a:pt x="4065658" y="4375717"/>
                  <a:pt x="4076700" y="4540377"/>
                </a:cubicBezTo>
                <a:cubicBezTo>
                  <a:pt x="4087742" y="4705037"/>
                  <a:pt x="4013267" y="4900340"/>
                  <a:pt x="4076700" y="5096796"/>
                </a:cubicBezTo>
                <a:cubicBezTo>
                  <a:pt x="4140133" y="5293252"/>
                  <a:pt x="4044564" y="5524267"/>
                  <a:pt x="4076700" y="5653215"/>
                </a:cubicBezTo>
                <a:cubicBezTo>
                  <a:pt x="4108836" y="5782163"/>
                  <a:pt x="4059596" y="6034471"/>
                  <a:pt x="4076700" y="6142863"/>
                </a:cubicBezTo>
                <a:cubicBezTo>
                  <a:pt x="4093804" y="6251255"/>
                  <a:pt x="4050573" y="6481642"/>
                  <a:pt x="4076700" y="6677025"/>
                </a:cubicBezTo>
                <a:cubicBezTo>
                  <a:pt x="3976164" y="6716145"/>
                  <a:pt x="3697174" y="6668068"/>
                  <a:pt x="3575848" y="6677025"/>
                </a:cubicBezTo>
                <a:cubicBezTo>
                  <a:pt x="3454522" y="6685982"/>
                  <a:pt x="3191059" y="6644320"/>
                  <a:pt x="2911929" y="6677025"/>
                </a:cubicBezTo>
                <a:cubicBezTo>
                  <a:pt x="2632799" y="6709730"/>
                  <a:pt x="2552291" y="6676864"/>
                  <a:pt x="2248009" y="6677025"/>
                </a:cubicBezTo>
                <a:cubicBezTo>
                  <a:pt x="1943727" y="6677186"/>
                  <a:pt x="1767789" y="6636092"/>
                  <a:pt x="1584089" y="6677025"/>
                </a:cubicBezTo>
                <a:cubicBezTo>
                  <a:pt x="1400389" y="6717958"/>
                  <a:pt x="1275957" y="6672176"/>
                  <a:pt x="1042470" y="6677025"/>
                </a:cubicBezTo>
                <a:cubicBezTo>
                  <a:pt x="808983" y="6681874"/>
                  <a:pt x="460264" y="6572681"/>
                  <a:pt x="0" y="6677025"/>
                </a:cubicBezTo>
                <a:cubicBezTo>
                  <a:pt x="-40633" y="6552922"/>
                  <a:pt x="9576" y="6383599"/>
                  <a:pt x="0" y="6120606"/>
                </a:cubicBezTo>
                <a:cubicBezTo>
                  <a:pt x="-9576" y="5857613"/>
                  <a:pt x="41030" y="5759630"/>
                  <a:pt x="0" y="5630958"/>
                </a:cubicBezTo>
                <a:cubicBezTo>
                  <a:pt x="-41030" y="5502286"/>
                  <a:pt x="65545" y="5352572"/>
                  <a:pt x="0" y="5074539"/>
                </a:cubicBezTo>
                <a:cubicBezTo>
                  <a:pt x="-65545" y="4796506"/>
                  <a:pt x="42683" y="4786150"/>
                  <a:pt x="0" y="4584891"/>
                </a:cubicBezTo>
                <a:cubicBezTo>
                  <a:pt x="-42683" y="4383632"/>
                  <a:pt x="472" y="4280590"/>
                  <a:pt x="0" y="4095242"/>
                </a:cubicBezTo>
                <a:cubicBezTo>
                  <a:pt x="-472" y="3909894"/>
                  <a:pt x="55157" y="3684791"/>
                  <a:pt x="0" y="3538823"/>
                </a:cubicBezTo>
                <a:cubicBezTo>
                  <a:pt x="-55157" y="3392855"/>
                  <a:pt x="23520" y="3000238"/>
                  <a:pt x="0" y="2848864"/>
                </a:cubicBezTo>
                <a:cubicBezTo>
                  <a:pt x="-23520" y="2697490"/>
                  <a:pt x="29584" y="2631645"/>
                  <a:pt x="0" y="2425986"/>
                </a:cubicBezTo>
                <a:cubicBezTo>
                  <a:pt x="-29584" y="2220327"/>
                  <a:pt x="17718" y="2151890"/>
                  <a:pt x="0" y="2003107"/>
                </a:cubicBezTo>
                <a:cubicBezTo>
                  <a:pt x="-17718" y="1854324"/>
                  <a:pt x="28051" y="1635780"/>
                  <a:pt x="0" y="1379918"/>
                </a:cubicBezTo>
                <a:cubicBezTo>
                  <a:pt x="-28051" y="1124056"/>
                  <a:pt x="19419" y="935639"/>
                  <a:pt x="0" y="756729"/>
                </a:cubicBezTo>
                <a:cubicBezTo>
                  <a:pt x="-19419" y="577819"/>
                  <a:pt x="22638" y="162174"/>
                  <a:pt x="0" y="0"/>
                </a:cubicBezTo>
                <a:close/>
              </a:path>
            </a:pathLst>
          </a:custGeom>
          <a:noFill/>
          <a:ln w="57150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49636201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Nintendo Switch PNG Images - PNG All">
            <a:extLst>
              <a:ext uri="{FF2B5EF4-FFF2-40B4-BE49-F238E27FC236}">
                <a16:creationId xmlns:a16="http://schemas.microsoft.com/office/drawing/2014/main" id="{BB7C95DA-F5F6-4D1F-851B-723E1736F8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5" t="28889" r="25833" b="40972"/>
          <a:stretch/>
        </p:blipFill>
        <p:spPr bwMode="auto">
          <a:xfrm>
            <a:off x="885824" y="5343525"/>
            <a:ext cx="2314575" cy="1077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Laser Light Effect PNG Image, Red Blue Laser Line Neon Light Effect Border, Neon  Lights, Neon Glow, Colour PNG Image For Free Download | Neon backgrounds,  Dark blue background, Neon lighting">
            <a:extLst>
              <a:ext uri="{FF2B5EF4-FFF2-40B4-BE49-F238E27FC236}">
                <a16:creationId xmlns:a16="http://schemas.microsoft.com/office/drawing/2014/main" id="{ACBF25FC-7C70-4323-8A00-015073ACD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2000249"/>
            <a:ext cx="4067174" cy="476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E9749FE-09A5-4CF1-896B-9A5DB518BC8E}"/>
              </a:ext>
            </a:extLst>
          </p:cNvPr>
          <p:cNvSpPr/>
          <p:nvPr/>
        </p:nvSpPr>
        <p:spPr>
          <a:xfrm>
            <a:off x="5076825" y="190500"/>
            <a:ext cx="3876675" cy="6515100"/>
          </a:xfrm>
          <a:custGeom>
            <a:avLst/>
            <a:gdLst>
              <a:gd name="connsiteX0" fmla="*/ 0 w 3876675"/>
              <a:gd name="connsiteY0" fmla="*/ 646125 h 6515100"/>
              <a:gd name="connsiteX1" fmla="*/ 646125 w 3876675"/>
              <a:gd name="connsiteY1" fmla="*/ 0 h 6515100"/>
              <a:gd name="connsiteX2" fmla="*/ 1137166 w 3876675"/>
              <a:gd name="connsiteY2" fmla="*/ 0 h 6515100"/>
              <a:gd name="connsiteX3" fmla="*/ 1654051 w 3876675"/>
              <a:gd name="connsiteY3" fmla="*/ 0 h 6515100"/>
              <a:gd name="connsiteX4" fmla="*/ 2145092 w 3876675"/>
              <a:gd name="connsiteY4" fmla="*/ 0 h 6515100"/>
              <a:gd name="connsiteX5" fmla="*/ 2584444 w 3876675"/>
              <a:gd name="connsiteY5" fmla="*/ 0 h 6515100"/>
              <a:gd name="connsiteX6" fmla="*/ 3230550 w 3876675"/>
              <a:gd name="connsiteY6" fmla="*/ 0 h 6515100"/>
              <a:gd name="connsiteX7" fmla="*/ 3876675 w 3876675"/>
              <a:gd name="connsiteY7" fmla="*/ 646125 h 6515100"/>
              <a:gd name="connsiteX8" fmla="*/ 3876675 w 3876675"/>
              <a:gd name="connsiteY8" fmla="*/ 1121985 h 6515100"/>
              <a:gd name="connsiteX9" fmla="*/ 3876675 w 3876675"/>
              <a:gd name="connsiteY9" fmla="*/ 1545616 h 6515100"/>
              <a:gd name="connsiteX10" fmla="*/ 3876675 w 3876675"/>
              <a:gd name="connsiteY10" fmla="*/ 1969247 h 6515100"/>
              <a:gd name="connsiteX11" fmla="*/ 3876675 w 3876675"/>
              <a:gd name="connsiteY11" fmla="*/ 2549564 h 6515100"/>
              <a:gd name="connsiteX12" fmla="*/ 3876675 w 3876675"/>
              <a:gd name="connsiteY12" fmla="*/ 3025423 h 6515100"/>
              <a:gd name="connsiteX13" fmla="*/ 3876675 w 3876675"/>
              <a:gd name="connsiteY13" fmla="*/ 3449054 h 6515100"/>
              <a:gd name="connsiteX14" fmla="*/ 3876675 w 3876675"/>
              <a:gd name="connsiteY14" fmla="*/ 3977143 h 6515100"/>
              <a:gd name="connsiteX15" fmla="*/ 3876675 w 3876675"/>
              <a:gd name="connsiteY15" fmla="*/ 4505231 h 6515100"/>
              <a:gd name="connsiteX16" fmla="*/ 3876675 w 3876675"/>
              <a:gd name="connsiteY16" fmla="*/ 4981091 h 6515100"/>
              <a:gd name="connsiteX17" fmla="*/ 3876675 w 3876675"/>
              <a:gd name="connsiteY17" fmla="*/ 5868975 h 6515100"/>
              <a:gd name="connsiteX18" fmla="*/ 3230550 w 3876675"/>
              <a:gd name="connsiteY18" fmla="*/ 6515100 h 6515100"/>
              <a:gd name="connsiteX19" fmla="*/ 2713665 w 3876675"/>
              <a:gd name="connsiteY19" fmla="*/ 6515100 h 6515100"/>
              <a:gd name="connsiteX20" fmla="*/ 2196780 w 3876675"/>
              <a:gd name="connsiteY20" fmla="*/ 6515100 h 6515100"/>
              <a:gd name="connsiteX21" fmla="*/ 1757428 w 3876675"/>
              <a:gd name="connsiteY21" fmla="*/ 6515100 h 6515100"/>
              <a:gd name="connsiteX22" fmla="*/ 1188854 w 3876675"/>
              <a:gd name="connsiteY22" fmla="*/ 6515100 h 6515100"/>
              <a:gd name="connsiteX23" fmla="*/ 646125 w 3876675"/>
              <a:gd name="connsiteY23" fmla="*/ 6515100 h 6515100"/>
              <a:gd name="connsiteX24" fmla="*/ 0 w 3876675"/>
              <a:gd name="connsiteY24" fmla="*/ 5868975 h 6515100"/>
              <a:gd name="connsiteX25" fmla="*/ 0 w 3876675"/>
              <a:gd name="connsiteY25" fmla="*/ 5288658 h 6515100"/>
              <a:gd name="connsiteX26" fmla="*/ 0 w 3876675"/>
              <a:gd name="connsiteY26" fmla="*/ 4708342 h 6515100"/>
              <a:gd name="connsiteX27" fmla="*/ 0 w 3876675"/>
              <a:gd name="connsiteY27" fmla="*/ 4075797 h 6515100"/>
              <a:gd name="connsiteX28" fmla="*/ 0 w 3876675"/>
              <a:gd name="connsiteY28" fmla="*/ 3443251 h 6515100"/>
              <a:gd name="connsiteX29" fmla="*/ 0 w 3876675"/>
              <a:gd name="connsiteY29" fmla="*/ 2915163 h 6515100"/>
              <a:gd name="connsiteX30" fmla="*/ 0 w 3876675"/>
              <a:gd name="connsiteY30" fmla="*/ 2334846 h 6515100"/>
              <a:gd name="connsiteX31" fmla="*/ 0 w 3876675"/>
              <a:gd name="connsiteY31" fmla="*/ 1911215 h 6515100"/>
              <a:gd name="connsiteX32" fmla="*/ 0 w 3876675"/>
              <a:gd name="connsiteY32" fmla="*/ 1330899 h 6515100"/>
              <a:gd name="connsiteX33" fmla="*/ 0 w 3876675"/>
              <a:gd name="connsiteY33" fmla="*/ 646125 h 651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876675" h="6515100" fill="none" extrusionOk="0">
                <a:moveTo>
                  <a:pt x="0" y="646125"/>
                </a:moveTo>
                <a:cubicBezTo>
                  <a:pt x="-6997" y="257147"/>
                  <a:pt x="278144" y="21682"/>
                  <a:pt x="646125" y="0"/>
                </a:cubicBezTo>
                <a:cubicBezTo>
                  <a:pt x="803953" y="-44979"/>
                  <a:pt x="1010427" y="47278"/>
                  <a:pt x="1137166" y="0"/>
                </a:cubicBezTo>
                <a:cubicBezTo>
                  <a:pt x="1263905" y="-47278"/>
                  <a:pt x="1543006" y="47798"/>
                  <a:pt x="1654051" y="0"/>
                </a:cubicBezTo>
                <a:cubicBezTo>
                  <a:pt x="1765096" y="-47798"/>
                  <a:pt x="1964714" y="20892"/>
                  <a:pt x="2145092" y="0"/>
                </a:cubicBezTo>
                <a:cubicBezTo>
                  <a:pt x="2325470" y="-20892"/>
                  <a:pt x="2464130" y="30082"/>
                  <a:pt x="2584444" y="0"/>
                </a:cubicBezTo>
                <a:cubicBezTo>
                  <a:pt x="2704758" y="-30082"/>
                  <a:pt x="3043641" y="68257"/>
                  <a:pt x="3230550" y="0"/>
                </a:cubicBezTo>
                <a:cubicBezTo>
                  <a:pt x="3572575" y="-11095"/>
                  <a:pt x="3879268" y="260624"/>
                  <a:pt x="3876675" y="646125"/>
                </a:cubicBezTo>
                <a:cubicBezTo>
                  <a:pt x="3913674" y="883129"/>
                  <a:pt x="3841643" y="1015715"/>
                  <a:pt x="3876675" y="1121985"/>
                </a:cubicBezTo>
                <a:cubicBezTo>
                  <a:pt x="3911707" y="1228255"/>
                  <a:pt x="3857293" y="1386361"/>
                  <a:pt x="3876675" y="1545616"/>
                </a:cubicBezTo>
                <a:cubicBezTo>
                  <a:pt x="3896057" y="1704871"/>
                  <a:pt x="3832708" y="1767564"/>
                  <a:pt x="3876675" y="1969247"/>
                </a:cubicBezTo>
                <a:cubicBezTo>
                  <a:pt x="3920642" y="2170930"/>
                  <a:pt x="3855467" y="2405157"/>
                  <a:pt x="3876675" y="2549564"/>
                </a:cubicBezTo>
                <a:cubicBezTo>
                  <a:pt x="3897883" y="2693971"/>
                  <a:pt x="3867318" y="2917488"/>
                  <a:pt x="3876675" y="3025423"/>
                </a:cubicBezTo>
                <a:cubicBezTo>
                  <a:pt x="3886032" y="3133358"/>
                  <a:pt x="3843895" y="3281059"/>
                  <a:pt x="3876675" y="3449054"/>
                </a:cubicBezTo>
                <a:cubicBezTo>
                  <a:pt x="3909455" y="3617049"/>
                  <a:pt x="3850832" y="3743253"/>
                  <a:pt x="3876675" y="3977143"/>
                </a:cubicBezTo>
                <a:cubicBezTo>
                  <a:pt x="3902518" y="4211033"/>
                  <a:pt x="3839928" y="4278099"/>
                  <a:pt x="3876675" y="4505231"/>
                </a:cubicBezTo>
                <a:cubicBezTo>
                  <a:pt x="3913422" y="4732363"/>
                  <a:pt x="3845225" y="4836507"/>
                  <a:pt x="3876675" y="4981091"/>
                </a:cubicBezTo>
                <a:cubicBezTo>
                  <a:pt x="3908125" y="5125675"/>
                  <a:pt x="3778177" y="5578390"/>
                  <a:pt x="3876675" y="5868975"/>
                </a:cubicBezTo>
                <a:cubicBezTo>
                  <a:pt x="3939714" y="6253791"/>
                  <a:pt x="3578629" y="6587723"/>
                  <a:pt x="3230550" y="6515100"/>
                </a:cubicBezTo>
                <a:cubicBezTo>
                  <a:pt x="3028830" y="6517570"/>
                  <a:pt x="2844773" y="6472563"/>
                  <a:pt x="2713665" y="6515100"/>
                </a:cubicBezTo>
                <a:cubicBezTo>
                  <a:pt x="2582558" y="6557637"/>
                  <a:pt x="2306782" y="6512669"/>
                  <a:pt x="2196780" y="6515100"/>
                </a:cubicBezTo>
                <a:cubicBezTo>
                  <a:pt x="2086778" y="6517531"/>
                  <a:pt x="1859810" y="6498084"/>
                  <a:pt x="1757428" y="6515100"/>
                </a:cubicBezTo>
                <a:cubicBezTo>
                  <a:pt x="1655046" y="6532116"/>
                  <a:pt x="1389974" y="6511144"/>
                  <a:pt x="1188854" y="6515100"/>
                </a:cubicBezTo>
                <a:cubicBezTo>
                  <a:pt x="987734" y="6519056"/>
                  <a:pt x="885925" y="6463951"/>
                  <a:pt x="646125" y="6515100"/>
                </a:cubicBezTo>
                <a:cubicBezTo>
                  <a:pt x="301654" y="6488107"/>
                  <a:pt x="86265" y="6272597"/>
                  <a:pt x="0" y="5868975"/>
                </a:cubicBezTo>
                <a:cubicBezTo>
                  <a:pt x="-62321" y="5670378"/>
                  <a:pt x="28201" y="5577488"/>
                  <a:pt x="0" y="5288658"/>
                </a:cubicBezTo>
                <a:cubicBezTo>
                  <a:pt x="-28201" y="4999828"/>
                  <a:pt x="9776" y="4987428"/>
                  <a:pt x="0" y="4708342"/>
                </a:cubicBezTo>
                <a:cubicBezTo>
                  <a:pt x="-9776" y="4429256"/>
                  <a:pt x="41556" y="4361677"/>
                  <a:pt x="0" y="4075797"/>
                </a:cubicBezTo>
                <a:cubicBezTo>
                  <a:pt x="-41556" y="3789918"/>
                  <a:pt x="51076" y="3704193"/>
                  <a:pt x="0" y="3443251"/>
                </a:cubicBezTo>
                <a:cubicBezTo>
                  <a:pt x="-51076" y="3182309"/>
                  <a:pt x="52841" y="3058084"/>
                  <a:pt x="0" y="2915163"/>
                </a:cubicBezTo>
                <a:cubicBezTo>
                  <a:pt x="-52841" y="2772242"/>
                  <a:pt x="68647" y="2571414"/>
                  <a:pt x="0" y="2334846"/>
                </a:cubicBezTo>
                <a:cubicBezTo>
                  <a:pt x="-68647" y="2098278"/>
                  <a:pt x="14868" y="2014604"/>
                  <a:pt x="0" y="1911215"/>
                </a:cubicBezTo>
                <a:cubicBezTo>
                  <a:pt x="-14868" y="1807826"/>
                  <a:pt x="8867" y="1581949"/>
                  <a:pt x="0" y="1330899"/>
                </a:cubicBezTo>
                <a:cubicBezTo>
                  <a:pt x="-8867" y="1079849"/>
                  <a:pt x="80241" y="883618"/>
                  <a:pt x="0" y="646125"/>
                </a:cubicBezTo>
                <a:close/>
              </a:path>
              <a:path w="3876675" h="6515100" stroke="0" extrusionOk="0">
                <a:moveTo>
                  <a:pt x="0" y="646125"/>
                </a:moveTo>
                <a:cubicBezTo>
                  <a:pt x="51185" y="200530"/>
                  <a:pt x="212098" y="30195"/>
                  <a:pt x="646125" y="0"/>
                </a:cubicBezTo>
                <a:cubicBezTo>
                  <a:pt x="804547" y="-1684"/>
                  <a:pt x="1008259" y="46534"/>
                  <a:pt x="1188854" y="0"/>
                </a:cubicBezTo>
                <a:cubicBezTo>
                  <a:pt x="1369449" y="-46534"/>
                  <a:pt x="1552027" y="13609"/>
                  <a:pt x="1731584" y="0"/>
                </a:cubicBezTo>
                <a:cubicBezTo>
                  <a:pt x="1911141" y="-13609"/>
                  <a:pt x="2077000" y="48333"/>
                  <a:pt x="2170936" y="0"/>
                </a:cubicBezTo>
                <a:cubicBezTo>
                  <a:pt x="2264872" y="-48333"/>
                  <a:pt x="2507218" y="37381"/>
                  <a:pt x="2610288" y="0"/>
                </a:cubicBezTo>
                <a:cubicBezTo>
                  <a:pt x="2713358" y="-37381"/>
                  <a:pt x="3018520" y="43412"/>
                  <a:pt x="3230550" y="0"/>
                </a:cubicBezTo>
                <a:cubicBezTo>
                  <a:pt x="3573575" y="-34104"/>
                  <a:pt x="3845221" y="333600"/>
                  <a:pt x="3876675" y="646125"/>
                </a:cubicBezTo>
                <a:cubicBezTo>
                  <a:pt x="3900190" y="882727"/>
                  <a:pt x="3876094" y="1086258"/>
                  <a:pt x="3876675" y="1226442"/>
                </a:cubicBezTo>
                <a:cubicBezTo>
                  <a:pt x="3877256" y="1366626"/>
                  <a:pt x="3869028" y="1475223"/>
                  <a:pt x="3876675" y="1702301"/>
                </a:cubicBezTo>
                <a:cubicBezTo>
                  <a:pt x="3884322" y="1929379"/>
                  <a:pt x="3812672" y="2217554"/>
                  <a:pt x="3876675" y="2387075"/>
                </a:cubicBezTo>
                <a:cubicBezTo>
                  <a:pt x="3940678" y="2556596"/>
                  <a:pt x="3813330" y="2746961"/>
                  <a:pt x="3876675" y="2967392"/>
                </a:cubicBezTo>
                <a:cubicBezTo>
                  <a:pt x="3940020" y="3187823"/>
                  <a:pt x="3840358" y="3314967"/>
                  <a:pt x="3876675" y="3599937"/>
                </a:cubicBezTo>
                <a:cubicBezTo>
                  <a:pt x="3912992" y="3884908"/>
                  <a:pt x="3828658" y="4007704"/>
                  <a:pt x="3876675" y="4232482"/>
                </a:cubicBezTo>
                <a:cubicBezTo>
                  <a:pt x="3924692" y="4457260"/>
                  <a:pt x="3873651" y="4662814"/>
                  <a:pt x="3876675" y="4917256"/>
                </a:cubicBezTo>
                <a:cubicBezTo>
                  <a:pt x="3879699" y="5171698"/>
                  <a:pt x="3792070" y="5412081"/>
                  <a:pt x="3876675" y="5868975"/>
                </a:cubicBezTo>
                <a:cubicBezTo>
                  <a:pt x="3808856" y="6254123"/>
                  <a:pt x="3561449" y="6498829"/>
                  <a:pt x="3230550" y="6515100"/>
                </a:cubicBezTo>
                <a:cubicBezTo>
                  <a:pt x="3043725" y="6540971"/>
                  <a:pt x="2937639" y="6482288"/>
                  <a:pt x="2791198" y="6515100"/>
                </a:cubicBezTo>
                <a:cubicBezTo>
                  <a:pt x="2644757" y="6547912"/>
                  <a:pt x="2512945" y="6495738"/>
                  <a:pt x="2300157" y="6515100"/>
                </a:cubicBezTo>
                <a:cubicBezTo>
                  <a:pt x="2087369" y="6534462"/>
                  <a:pt x="2013309" y="6489492"/>
                  <a:pt x="1834961" y="6515100"/>
                </a:cubicBezTo>
                <a:cubicBezTo>
                  <a:pt x="1656613" y="6540708"/>
                  <a:pt x="1575459" y="6513676"/>
                  <a:pt x="1343920" y="6515100"/>
                </a:cubicBezTo>
                <a:cubicBezTo>
                  <a:pt x="1112381" y="6516524"/>
                  <a:pt x="861778" y="6451691"/>
                  <a:pt x="646125" y="6515100"/>
                </a:cubicBezTo>
                <a:cubicBezTo>
                  <a:pt x="348975" y="6480433"/>
                  <a:pt x="64464" y="6259354"/>
                  <a:pt x="0" y="5868975"/>
                </a:cubicBezTo>
                <a:cubicBezTo>
                  <a:pt x="-16516" y="5710074"/>
                  <a:pt x="45324" y="5526902"/>
                  <a:pt x="0" y="5393115"/>
                </a:cubicBezTo>
                <a:cubicBezTo>
                  <a:pt x="-45324" y="5259328"/>
                  <a:pt x="1651" y="4906350"/>
                  <a:pt x="0" y="4708342"/>
                </a:cubicBezTo>
                <a:cubicBezTo>
                  <a:pt x="-1651" y="4510334"/>
                  <a:pt x="71" y="4425843"/>
                  <a:pt x="0" y="4180254"/>
                </a:cubicBezTo>
                <a:cubicBezTo>
                  <a:pt x="-71" y="3934665"/>
                  <a:pt x="3016" y="3860406"/>
                  <a:pt x="0" y="3599937"/>
                </a:cubicBezTo>
                <a:cubicBezTo>
                  <a:pt x="-3016" y="3339468"/>
                  <a:pt x="21916" y="3271274"/>
                  <a:pt x="0" y="3176306"/>
                </a:cubicBezTo>
                <a:cubicBezTo>
                  <a:pt x="-21916" y="3081338"/>
                  <a:pt x="15899" y="2772744"/>
                  <a:pt x="0" y="2648218"/>
                </a:cubicBezTo>
                <a:cubicBezTo>
                  <a:pt x="-15899" y="2523692"/>
                  <a:pt x="37311" y="2249556"/>
                  <a:pt x="0" y="2120129"/>
                </a:cubicBezTo>
                <a:cubicBezTo>
                  <a:pt x="-37311" y="1990702"/>
                  <a:pt x="38926" y="1848692"/>
                  <a:pt x="0" y="1696498"/>
                </a:cubicBezTo>
                <a:cubicBezTo>
                  <a:pt x="-38926" y="1544304"/>
                  <a:pt x="84032" y="937534"/>
                  <a:pt x="0" y="646125"/>
                </a:cubicBezTo>
                <a:close/>
              </a:path>
            </a:pathLst>
          </a:custGeom>
          <a:solidFill>
            <a:schemeClr val="tx1">
              <a:alpha val="36000"/>
            </a:schemeClr>
          </a:solidFill>
          <a:ln w="38100">
            <a:solidFill>
              <a:srgbClr val="00B0F0"/>
            </a:solidFill>
            <a:extLst>
              <a:ext uri="{C807C97D-BFC1-408E-A445-0C87EB9F89A2}">
                <ask:lineSketchStyleProps xmlns:ask="http://schemas.microsoft.com/office/drawing/2018/sketchyshapes" sd="418684453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C307CA-6ECF-4F33-A40B-FCBBB9706BC9}"/>
              </a:ext>
            </a:extLst>
          </p:cNvPr>
          <p:cNvSpPr txBox="1"/>
          <p:nvPr/>
        </p:nvSpPr>
        <p:spPr>
          <a:xfrm>
            <a:off x="5076824" y="561975"/>
            <a:ext cx="389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8000"/>
                    </a:schemeClr>
                  </a:glow>
                </a:effectLst>
                <a:latin typeface="FunSized" panose="02000500000000000000" pitchFamily="2" charset="0"/>
              </a:rPr>
              <a:t>Teen Game Night</a:t>
            </a:r>
          </a:p>
        </p:txBody>
      </p:sp>
      <p:pic>
        <p:nvPicPr>
          <p:cNvPr id="20" name="Picture 4" descr="Free potato chips - Vector Art">
            <a:extLst>
              <a:ext uri="{FF2B5EF4-FFF2-40B4-BE49-F238E27FC236}">
                <a16:creationId xmlns:a16="http://schemas.microsoft.com/office/drawing/2014/main" id="{AC619039-D762-4B51-9968-852A299CE0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5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250" b="91500" l="10000" r="90000">
                        <a14:foregroundMark x1="40250" y1="18250" x2="40250" y2="18250"/>
                        <a14:foregroundMark x1="52500" y1="24500" x2="52500" y2="24500"/>
                        <a14:foregroundMark x1="52250" y1="8250" x2="52250" y2="8250"/>
                        <a14:foregroundMark x1="52750" y1="9750" x2="52750" y2="9750"/>
                        <a14:foregroundMark x1="31250" y1="35250" x2="31250" y2="35250"/>
                        <a14:foregroundMark x1="51750" y1="36750" x2="51750" y2="36750"/>
                        <a14:foregroundMark x1="70500" y1="48750" x2="70500" y2="48750"/>
                        <a14:foregroundMark x1="57000" y1="91500" x2="57000" y2="91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500" t="5250" r="22250" b="5000"/>
          <a:stretch/>
        </p:blipFill>
        <p:spPr bwMode="auto">
          <a:xfrm rot="1153965">
            <a:off x="7601451" y="1280902"/>
            <a:ext cx="1025624" cy="163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9EF01BE-B8CB-437D-8ADB-CE3E53EE774A}"/>
              </a:ext>
            </a:extLst>
          </p:cNvPr>
          <p:cNvSpPr txBox="1"/>
          <p:nvPr/>
        </p:nvSpPr>
        <p:spPr>
          <a:xfrm>
            <a:off x="5095875" y="11811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Join us at Dunbar Branch Library for an evening of snacks, gaming, and hanging with friends.</a:t>
            </a:r>
          </a:p>
        </p:txBody>
      </p:sp>
      <p:pic>
        <p:nvPicPr>
          <p:cNvPr id="22" name="Picture 10" descr="Retro Neon Sign For Lets Play Theme Light Banner Stock Illustration -  Download Image Now - iStock">
            <a:extLst>
              <a:ext uri="{FF2B5EF4-FFF2-40B4-BE49-F238E27FC236}">
                <a16:creationId xmlns:a16="http://schemas.microsoft.com/office/drawing/2014/main" id="{DF02F798-FE8F-4706-B541-C2F60C795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9460">
            <a:off x="5017166" y="1743075"/>
            <a:ext cx="1409184" cy="13430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ard games neon sign game logo Royalty Free Vector Image">
            <a:extLst>
              <a:ext uri="{FF2B5EF4-FFF2-40B4-BE49-F238E27FC236}">
                <a16:creationId xmlns:a16="http://schemas.microsoft.com/office/drawing/2014/main" id="{243E24EC-C02F-4241-B04A-B34A60E51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1869">
            <a:off x="7564183" y="2933708"/>
            <a:ext cx="1479118" cy="14560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Soda Free Soft Drinks Cliparts Clip Art On Transparent - Soft Drink Clipart,  HD Png Download - kindpng">
            <a:extLst>
              <a:ext uri="{FF2B5EF4-FFF2-40B4-BE49-F238E27FC236}">
                <a16:creationId xmlns:a16="http://schemas.microsoft.com/office/drawing/2014/main" id="{E09F38E6-F9BF-4094-A9F9-54D7980991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alphaModFix amt="50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893" b="91947" l="10000" r="90000">
                        <a14:foregroundMark x1="31279" y1="8155" x2="31279" y2="8155"/>
                        <a14:foregroundMark x1="35000" y1="11621" x2="35000" y2="11621"/>
                        <a14:foregroundMark x1="29535" y1="4893" x2="29535" y2="4893"/>
                        <a14:foregroundMark x1="39419" y1="8563" x2="39419" y2="8563"/>
                        <a14:foregroundMark x1="44302" y1="15291" x2="44302" y2="15291"/>
                        <a14:foregroundMark x1="61860" y1="62080" x2="61860" y2="62080"/>
                        <a14:foregroundMark x1="60000" y1="58614" x2="60000" y2="58614"/>
                        <a14:foregroundMark x1="60465" y1="50459" x2="54302" y2="63405"/>
                        <a14:foregroundMark x1="54302" y1="63405" x2="48372" y2="68196"/>
                        <a14:foregroundMark x1="48372" y1="68196" x2="27791" y2="71764"/>
                        <a14:foregroundMark x1="29070" y1="73293" x2="29419" y2="91641"/>
                        <a14:foregroundMark x1="30814" y1="85525" x2="41744" y2="82467"/>
                        <a14:foregroundMark x1="41744" y1="82467" x2="67558" y2="65036"/>
                        <a14:foregroundMark x1="67558" y1="65036" x2="65233" y2="57594"/>
                        <a14:foregroundMark x1="65233" y1="57594" x2="56395" y2="55352"/>
                        <a14:foregroundMark x1="56395" y1="55352" x2="42791" y2="72273"/>
                        <a14:foregroundMark x1="42791" y1="72273" x2="33023" y2="76351"/>
                        <a14:foregroundMark x1="33023" y1="76351" x2="30349" y2="79613"/>
                        <a14:foregroundMark x1="43372" y1="71254" x2="43023" y2="80632"/>
                        <a14:foregroundMark x1="43023" y1="80632" x2="52093" y2="81244"/>
                        <a14:foregroundMark x1="52093" y1="81244" x2="60930" y2="75127"/>
                        <a14:foregroundMark x1="60930" y1="75127" x2="66744" y2="66361"/>
                        <a14:foregroundMark x1="66744" y1="66361" x2="63256" y2="59021"/>
                        <a14:foregroundMark x1="63256" y1="59021" x2="54767" y2="58002"/>
                        <a14:foregroundMark x1="54767" y1="58002" x2="44884" y2="63914"/>
                        <a14:foregroundMark x1="44884" y1="63914" x2="41279" y2="70031"/>
                        <a14:foregroundMark x1="42907" y1="92049" x2="32442" y2="90520"/>
                        <a14:foregroundMark x1="32442" y1="90520" x2="39186" y2="96228"/>
                        <a14:foregroundMark x1="39186" y1="96228" x2="66977" y2="93068"/>
                        <a14:foregroundMark x1="66977" y1="93068" x2="58605" y2="89093"/>
                        <a14:foregroundMark x1="58605" y1="89093" x2="49070" y2="91947"/>
                        <a14:foregroundMark x1="49070" y1="91947" x2="39884" y2="912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544" t="3889" r="21944" b="4722"/>
          <a:stretch/>
        </p:blipFill>
        <p:spPr bwMode="auto">
          <a:xfrm rot="19424561">
            <a:off x="5415003" y="3181354"/>
            <a:ext cx="690300" cy="125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1D6B0C6-D9ED-417B-A132-99FA28108FA0}"/>
              </a:ext>
            </a:extLst>
          </p:cNvPr>
          <p:cNvSpPr txBox="1"/>
          <p:nvPr/>
        </p:nvSpPr>
        <p:spPr>
          <a:xfrm>
            <a:off x="5067300" y="2686050"/>
            <a:ext cx="3667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When: FOURTH EVENING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Time: </a:t>
            </a:r>
            <a:r>
              <a:rPr lang="en-US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5:30pm- 7:00pm</a:t>
            </a:r>
            <a:endParaRPr lang="en-US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w Cen MT Condensed Extra Bold" panose="020B08030202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Where: Dunbar Branch Library</a:t>
            </a:r>
            <a:endParaRPr lang="en-US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3DF40D-3E15-4066-908A-38972826EA20}"/>
              </a:ext>
            </a:extLst>
          </p:cNvPr>
          <p:cNvSpPr txBox="1"/>
          <p:nvPr/>
        </p:nvSpPr>
        <p:spPr>
          <a:xfrm>
            <a:off x="5498499" y="4185079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w Cen MT Condensed Extra Bold" panose="020B0803020202020204" pitchFamily="34" charset="0"/>
              </a:rPr>
              <a:t>We will provide game systems  and games, but you may feel free to bring your own tabletop games.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E8A4C42-3B40-41B4-BEC9-46D0EF8B3009}"/>
              </a:ext>
            </a:extLst>
          </p:cNvPr>
          <p:cNvSpPr/>
          <p:nvPr/>
        </p:nvSpPr>
        <p:spPr>
          <a:xfrm>
            <a:off x="4972050" y="104775"/>
            <a:ext cx="4076700" cy="6677025"/>
          </a:xfrm>
          <a:custGeom>
            <a:avLst/>
            <a:gdLst>
              <a:gd name="connsiteX0" fmla="*/ 0 w 4076700"/>
              <a:gd name="connsiteY0" fmla="*/ 0 h 6677025"/>
              <a:gd name="connsiteX1" fmla="*/ 541619 w 4076700"/>
              <a:gd name="connsiteY1" fmla="*/ 0 h 6677025"/>
              <a:gd name="connsiteX2" fmla="*/ 1124004 w 4076700"/>
              <a:gd name="connsiteY2" fmla="*/ 0 h 6677025"/>
              <a:gd name="connsiteX3" fmla="*/ 1624856 w 4076700"/>
              <a:gd name="connsiteY3" fmla="*/ 0 h 6677025"/>
              <a:gd name="connsiteX4" fmla="*/ 2207242 w 4076700"/>
              <a:gd name="connsiteY4" fmla="*/ 0 h 6677025"/>
              <a:gd name="connsiteX5" fmla="*/ 2667327 w 4076700"/>
              <a:gd name="connsiteY5" fmla="*/ 0 h 6677025"/>
              <a:gd name="connsiteX6" fmla="*/ 3168178 w 4076700"/>
              <a:gd name="connsiteY6" fmla="*/ 0 h 6677025"/>
              <a:gd name="connsiteX7" fmla="*/ 4076700 w 4076700"/>
              <a:gd name="connsiteY7" fmla="*/ 0 h 6677025"/>
              <a:gd name="connsiteX8" fmla="*/ 4076700 w 4076700"/>
              <a:gd name="connsiteY8" fmla="*/ 556419 h 6677025"/>
              <a:gd name="connsiteX9" fmla="*/ 4076700 w 4076700"/>
              <a:gd name="connsiteY9" fmla="*/ 1112838 h 6677025"/>
              <a:gd name="connsiteX10" fmla="*/ 4076700 w 4076700"/>
              <a:gd name="connsiteY10" fmla="*/ 1602486 h 6677025"/>
              <a:gd name="connsiteX11" fmla="*/ 4076700 w 4076700"/>
              <a:gd name="connsiteY11" fmla="*/ 2092135 h 6677025"/>
              <a:gd name="connsiteX12" fmla="*/ 4076700 w 4076700"/>
              <a:gd name="connsiteY12" fmla="*/ 2581783 h 6677025"/>
              <a:gd name="connsiteX13" fmla="*/ 4076700 w 4076700"/>
              <a:gd name="connsiteY13" fmla="*/ 3004661 h 6677025"/>
              <a:gd name="connsiteX14" fmla="*/ 4076700 w 4076700"/>
              <a:gd name="connsiteY14" fmla="*/ 3494310 h 6677025"/>
              <a:gd name="connsiteX15" fmla="*/ 4076700 w 4076700"/>
              <a:gd name="connsiteY15" fmla="*/ 4050729 h 6677025"/>
              <a:gd name="connsiteX16" fmla="*/ 4076700 w 4076700"/>
              <a:gd name="connsiteY16" fmla="*/ 4540377 h 6677025"/>
              <a:gd name="connsiteX17" fmla="*/ 4076700 w 4076700"/>
              <a:gd name="connsiteY17" fmla="*/ 5096796 h 6677025"/>
              <a:gd name="connsiteX18" fmla="*/ 4076700 w 4076700"/>
              <a:gd name="connsiteY18" fmla="*/ 5653215 h 6677025"/>
              <a:gd name="connsiteX19" fmla="*/ 4076700 w 4076700"/>
              <a:gd name="connsiteY19" fmla="*/ 6142863 h 6677025"/>
              <a:gd name="connsiteX20" fmla="*/ 4076700 w 4076700"/>
              <a:gd name="connsiteY20" fmla="*/ 6677025 h 6677025"/>
              <a:gd name="connsiteX21" fmla="*/ 3575848 w 4076700"/>
              <a:gd name="connsiteY21" fmla="*/ 6677025 h 6677025"/>
              <a:gd name="connsiteX22" fmla="*/ 2911929 w 4076700"/>
              <a:gd name="connsiteY22" fmla="*/ 6677025 h 6677025"/>
              <a:gd name="connsiteX23" fmla="*/ 2248009 w 4076700"/>
              <a:gd name="connsiteY23" fmla="*/ 6677025 h 6677025"/>
              <a:gd name="connsiteX24" fmla="*/ 1584089 w 4076700"/>
              <a:gd name="connsiteY24" fmla="*/ 6677025 h 6677025"/>
              <a:gd name="connsiteX25" fmla="*/ 1042470 w 4076700"/>
              <a:gd name="connsiteY25" fmla="*/ 6677025 h 6677025"/>
              <a:gd name="connsiteX26" fmla="*/ 0 w 4076700"/>
              <a:gd name="connsiteY26" fmla="*/ 6677025 h 6677025"/>
              <a:gd name="connsiteX27" fmla="*/ 0 w 4076700"/>
              <a:gd name="connsiteY27" fmla="*/ 6120606 h 6677025"/>
              <a:gd name="connsiteX28" fmla="*/ 0 w 4076700"/>
              <a:gd name="connsiteY28" fmla="*/ 5630958 h 6677025"/>
              <a:gd name="connsiteX29" fmla="*/ 0 w 4076700"/>
              <a:gd name="connsiteY29" fmla="*/ 5074539 h 6677025"/>
              <a:gd name="connsiteX30" fmla="*/ 0 w 4076700"/>
              <a:gd name="connsiteY30" fmla="*/ 4584891 h 6677025"/>
              <a:gd name="connsiteX31" fmla="*/ 0 w 4076700"/>
              <a:gd name="connsiteY31" fmla="*/ 4095242 h 6677025"/>
              <a:gd name="connsiteX32" fmla="*/ 0 w 4076700"/>
              <a:gd name="connsiteY32" fmla="*/ 3538823 h 6677025"/>
              <a:gd name="connsiteX33" fmla="*/ 0 w 4076700"/>
              <a:gd name="connsiteY33" fmla="*/ 2848864 h 6677025"/>
              <a:gd name="connsiteX34" fmla="*/ 0 w 4076700"/>
              <a:gd name="connsiteY34" fmla="*/ 2425986 h 6677025"/>
              <a:gd name="connsiteX35" fmla="*/ 0 w 4076700"/>
              <a:gd name="connsiteY35" fmla="*/ 2003107 h 6677025"/>
              <a:gd name="connsiteX36" fmla="*/ 0 w 4076700"/>
              <a:gd name="connsiteY36" fmla="*/ 1379918 h 6677025"/>
              <a:gd name="connsiteX37" fmla="*/ 0 w 4076700"/>
              <a:gd name="connsiteY37" fmla="*/ 756729 h 6677025"/>
              <a:gd name="connsiteX38" fmla="*/ 0 w 4076700"/>
              <a:gd name="connsiteY38" fmla="*/ 0 h 667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076700" h="6677025" extrusionOk="0">
                <a:moveTo>
                  <a:pt x="0" y="0"/>
                </a:moveTo>
                <a:cubicBezTo>
                  <a:pt x="270238" y="-5701"/>
                  <a:pt x="335262" y="61996"/>
                  <a:pt x="541619" y="0"/>
                </a:cubicBezTo>
                <a:cubicBezTo>
                  <a:pt x="747976" y="-61996"/>
                  <a:pt x="925672" y="11803"/>
                  <a:pt x="1124004" y="0"/>
                </a:cubicBezTo>
                <a:cubicBezTo>
                  <a:pt x="1322336" y="-11803"/>
                  <a:pt x="1380989" y="53356"/>
                  <a:pt x="1624856" y="0"/>
                </a:cubicBezTo>
                <a:cubicBezTo>
                  <a:pt x="1868723" y="-53356"/>
                  <a:pt x="2068597" y="40332"/>
                  <a:pt x="2207242" y="0"/>
                </a:cubicBezTo>
                <a:cubicBezTo>
                  <a:pt x="2345887" y="-40332"/>
                  <a:pt x="2535968" y="21995"/>
                  <a:pt x="2667327" y="0"/>
                </a:cubicBezTo>
                <a:cubicBezTo>
                  <a:pt x="2798686" y="-21995"/>
                  <a:pt x="3020481" y="13098"/>
                  <a:pt x="3168178" y="0"/>
                </a:cubicBezTo>
                <a:cubicBezTo>
                  <a:pt x="3315875" y="-13098"/>
                  <a:pt x="3672123" y="104545"/>
                  <a:pt x="4076700" y="0"/>
                </a:cubicBezTo>
                <a:cubicBezTo>
                  <a:pt x="4089102" y="170499"/>
                  <a:pt x="4049777" y="418944"/>
                  <a:pt x="4076700" y="556419"/>
                </a:cubicBezTo>
                <a:cubicBezTo>
                  <a:pt x="4103623" y="693894"/>
                  <a:pt x="4011143" y="849843"/>
                  <a:pt x="4076700" y="1112838"/>
                </a:cubicBezTo>
                <a:cubicBezTo>
                  <a:pt x="4142257" y="1375833"/>
                  <a:pt x="4054947" y="1415851"/>
                  <a:pt x="4076700" y="1602486"/>
                </a:cubicBezTo>
                <a:cubicBezTo>
                  <a:pt x="4098453" y="1789121"/>
                  <a:pt x="4043566" y="1881352"/>
                  <a:pt x="4076700" y="2092135"/>
                </a:cubicBezTo>
                <a:cubicBezTo>
                  <a:pt x="4109834" y="2302918"/>
                  <a:pt x="4058485" y="2362119"/>
                  <a:pt x="4076700" y="2581783"/>
                </a:cubicBezTo>
                <a:cubicBezTo>
                  <a:pt x="4094915" y="2801447"/>
                  <a:pt x="4072668" y="2819972"/>
                  <a:pt x="4076700" y="3004661"/>
                </a:cubicBezTo>
                <a:cubicBezTo>
                  <a:pt x="4080732" y="3189350"/>
                  <a:pt x="4041027" y="3326420"/>
                  <a:pt x="4076700" y="3494310"/>
                </a:cubicBezTo>
                <a:cubicBezTo>
                  <a:pt x="4112373" y="3662200"/>
                  <a:pt x="4074100" y="3900055"/>
                  <a:pt x="4076700" y="4050729"/>
                </a:cubicBezTo>
                <a:cubicBezTo>
                  <a:pt x="4079300" y="4201403"/>
                  <a:pt x="4065658" y="4375717"/>
                  <a:pt x="4076700" y="4540377"/>
                </a:cubicBezTo>
                <a:cubicBezTo>
                  <a:pt x="4087742" y="4705037"/>
                  <a:pt x="4013267" y="4900340"/>
                  <a:pt x="4076700" y="5096796"/>
                </a:cubicBezTo>
                <a:cubicBezTo>
                  <a:pt x="4140133" y="5293252"/>
                  <a:pt x="4044564" y="5524267"/>
                  <a:pt x="4076700" y="5653215"/>
                </a:cubicBezTo>
                <a:cubicBezTo>
                  <a:pt x="4108836" y="5782163"/>
                  <a:pt x="4059596" y="6034471"/>
                  <a:pt x="4076700" y="6142863"/>
                </a:cubicBezTo>
                <a:cubicBezTo>
                  <a:pt x="4093804" y="6251255"/>
                  <a:pt x="4050573" y="6481642"/>
                  <a:pt x="4076700" y="6677025"/>
                </a:cubicBezTo>
                <a:cubicBezTo>
                  <a:pt x="3976164" y="6716145"/>
                  <a:pt x="3697174" y="6668068"/>
                  <a:pt x="3575848" y="6677025"/>
                </a:cubicBezTo>
                <a:cubicBezTo>
                  <a:pt x="3454522" y="6685982"/>
                  <a:pt x="3191059" y="6644320"/>
                  <a:pt x="2911929" y="6677025"/>
                </a:cubicBezTo>
                <a:cubicBezTo>
                  <a:pt x="2632799" y="6709730"/>
                  <a:pt x="2552291" y="6676864"/>
                  <a:pt x="2248009" y="6677025"/>
                </a:cubicBezTo>
                <a:cubicBezTo>
                  <a:pt x="1943727" y="6677186"/>
                  <a:pt x="1767789" y="6636092"/>
                  <a:pt x="1584089" y="6677025"/>
                </a:cubicBezTo>
                <a:cubicBezTo>
                  <a:pt x="1400389" y="6717958"/>
                  <a:pt x="1275957" y="6672176"/>
                  <a:pt x="1042470" y="6677025"/>
                </a:cubicBezTo>
                <a:cubicBezTo>
                  <a:pt x="808983" y="6681874"/>
                  <a:pt x="460264" y="6572681"/>
                  <a:pt x="0" y="6677025"/>
                </a:cubicBezTo>
                <a:cubicBezTo>
                  <a:pt x="-40633" y="6552922"/>
                  <a:pt x="9576" y="6383599"/>
                  <a:pt x="0" y="6120606"/>
                </a:cubicBezTo>
                <a:cubicBezTo>
                  <a:pt x="-9576" y="5857613"/>
                  <a:pt x="41030" y="5759630"/>
                  <a:pt x="0" y="5630958"/>
                </a:cubicBezTo>
                <a:cubicBezTo>
                  <a:pt x="-41030" y="5502286"/>
                  <a:pt x="65545" y="5352572"/>
                  <a:pt x="0" y="5074539"/>
                </a:cubicBezTo>
                <a:cubicBezTo>
                  <a:pt x="-65545" y="4796506"/>
                  <a:pt x="42683" y="4786150"/>
                  <a:pt x="0" y="4584891"/>
                </a:cubicBezTo>
                <a:cubicBezTo>
                  <a:pt x="-42683" y="4383632"/>
                  <a:pt x="472" y="4280590"/>
                  <a:pt x="0" y="4095242"/>
                </a:cubicBezTo>
                <a:cubicBezTo>
                  <a:pt x="-472" y="3909894"/>
                  <a:pt x="55157" y="3684791"/>
                  <a:pt x="0" y="3538823"/>
                </a:cubicBezTo>
                <a:cubicBezTo>
                  <a:pt x="-55157" y="3392855"/>
                  <a:pt x="23520" y="3000238"/>
                  <a:pt x="0" y="2848864"/>
                </a:cubicBezTo>
                <a:cubicBezTo>
                  <a:pt x="-23520" y="2697490"/>
                  <a:pt x="29584" y="2631645"/>
                  <a:pt x="0" y="2425986"/>
                </a:cubicBezTo>
                <a:cubicBezTo>
                  <a:pt x="-29584" y="2220327"/>
                  <a:pt x="17718" y="2151890"/>
                  <a:pt x="0" y="2003107"/>
                </a:cubicBezTo>
                <a:cubicBezTo>
                  <a:pt x="-17718" y="1854324"/>
                  <a:pt x="28051" y="1635780"/>
                  <a:pt x="0" y="1379918"/>
                </a:cubicBezTo>
                <a:cubicBezTo>
                  <a:pt x="-28051" y="1124056"/>
                  <a:pt x="19419" y="935639"/>
                  <a:pt x="0" y="756729"/>
                </a:cubicBezTo>
                <a:cubicBezTo>
                  <a:pt x="-19419" y="577819"/>
                  <a:pt x="22638" y="162174"/>
                  <a:pt x="0" y="0"/>
                </a:cubicBezTo>
                <a:close/>
              </a:path>
            </a:pathLst>
          </a:custGeom>
          <a:noFill/>
          <a:ln w="57150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49636201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8" descr="Nintendo Switch PNG Images - PNG All">
            <a:extLst>
              <a:ext uri="{FF2B5EF4-FFF2-40B4-BE49-F238E27FC236}">
                <a16:creationId xmlns:a16="http://schemas.microsoft.com/office/drawing/2014/main" id="{D415D165-CB10-4EA1-B6F7-9A8995FE70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5" t="28889" r="25833" b="40972"/>
          <a:stretch/>
        </p:blipFill>
        <p:spPr bwMode="auto">
          <a:xfrm>
            <a:off x="5781674" y="5362575"/>
            <a:ext cx="2314575" cy="1077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79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110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FunSized</vt:lpstr>
      <vt:lpstr>Tw Cen MT Condensed Extra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DU ST</cp:lastModifiedBy>
  <cp:revision>13</cp:revision>
  <cp:lastPrinted>2023-03-22T17:55:51Z</cp:lastPrinted>
  <dcterms:created xsi:type="dcterms:W3CDTF">2022-09-20T20:03:11Z</dcterms:created>
  <dcterms:modified xsi:type="dcterms:W3CDTF">2023-04-18T14:38:12Z</dcterms:modified>
</cp:coreProperties>
</file>